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43FBF3-69DC-409B-A538-8BD55E46CE02}" type="doc">
      <dgm:prSet loTypeId="urn:microsoft.com/office/officeart/2005/8/layout/radial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72D7E18-FE8F-4394-91C5-95F005086CD4}">
      <dgm:prSet phldrT="[Texto]"/>
      <dgm:spPr/>
      <dgm:t>
        <a:bodyPr/>
        <a:lstStyle/>
        <a:p>
          <a:r>
            <a:rPr lang="es-ES"/>
            <a:t>FACTORES RIESGO</a:t>
          </a:r>
        </a:p>
      </dgm:t>
    </dgm:pt>
    <dgm:pt modelId="{55638E4B-BD60-4F47-A061-FAD436E3BDD7}" type="parTrans" cxnId="{80059F13-BD4A-4002-8982-E00EBAD54A61}">
      <dgm:prSet/>
      <dgm:spPr/>
      <dgm:t>
        <a:bodyPr/>
        <a:lstStyle/>
        <a:p>
          <a:endParaRPr lang="es-ES"/>
        </a:p>
      </dgm:t>
    </dgm:pt>
    <dgm:pt modelId="{08D27933-1131-4C07-88A4-2218168FFBE8}" type="sibTrans" cxnId="{80059F13-BD4A-4002-8982-E00EBAD54A61}">
      <dgm:prSet/>
      <dgm:spPr/>
      <dgm:t>
        <a:bodyPr/>
        <a:lstStyle/>
        <a:p>
          <a:endParaRPr lang="es-ES"/>
        </a:p>
      </dgm:t>
    </dgm:pt>
    <dgm:pt modelId="{71B604A4-4D2B-40CB-87BD-43648529E0E7}">
      <dgm:prSet phldrT="[Texto]" custT="1"/>
      <dgm:spPr/>
      <dgm:t>
        <a:bodyPr/>
        <a:lstStyle/>
        <a:p>
          <a:r>
            <a:rPr lang="es-ES" sz="1000"/>
            <a:t>FAMILIARES</a:t>
          </a:r>
        </a:p>
      </dgm:t>
    </dgm:pt>
    <dgm:pt modelId="{527F7ED3-2857-4DAD-B229-3F2039BAF50B}" type="parTrans" cxnId="{08D0DA55-EAA0-46B9-9330-07D193F15CBB}">
      <dgm:prSet/>
      <dgm:spPr/>
      <dgm:t>
        <a:bodyPr/>
        <a:lstStyle/>
        <a:p>
          <a:endParaRPr lang="es-ES"/>
        </a:p>
      </dgm:t>
    </dgm:pt>
    <dgm:pt modelId="{B89CEC28-87D9-4586-8E01-5CC67B29348F}" type="sibTrans" cxnId="{08D0DA55-EAA0-46B9-9330-07D193F15CBB}">
      <dgm:prSet/>
      <dgm:spPr/>
      <dgm:t>
        <a:bodyPr/>
        <a:lstStyle/>
        <a:p>
          <a:endParaRPr lang="es-ES"/>
        </a:p>
      </dgm:t>
    </dgm:pt>
    <dgm:pt modelId="{462CE8E5-848C-4E55-B888-AC5F4128EB9B}">
      <dgm:prSet phldrT="[Texto]" custT="1"/>
      <dgm:spPr/>
      <dgm:t>
        <a:bodyPr/>
        <a:lstStyle/>
        <a:p>
          <a:r>
            <a:rPr lang="es-ES" sz="1000"/>
            <a:t>CULTURALES</a:t>
          </a:r>
        </a:p>
      </dgm:t>
    </dgm:pt>
    <dgm:pt modelId="{B7D2DBCC-7920-41CF-9BA1-591451EB0909}" type="parTrans" cxnId="{BE9234A6-633C-4FBC-BA9C-B40693802F34}">
      <dgm:prSet/>
      <dgm:spPr/>
      <dgm:t>
        <a:bodyPr/>
        <a:lstStyle/>
        <a:p>
          <a:endParaRPr lang="es-ES"/>
        </a:p>
      </dgm:t>
    </dgm:pt>
    <dgm:pt modelId="{ABAF82CF-AAD7-4084-B84B-00B7CE1B40AE}" type="sibTrans" cxnId="{BE9234A6-633C-4FBC-BA9C-B40693802F34}">
      <dgm:prSet/>
      <dgm:spPr/>
      <dgm:t>
        <a:bodyPr/>
        <a:lstStyle/>
        <a:p>
          <a:endParaRPr lang="es-ES"/>
        </a:p>
      </dgm:t>
    </dgm:pt>
    <dgm:pt modelId="{83108AA4-D301-46AA-8B8C-246BBFF48CB4}">
      <dgm:prSet phldrT="[Texto]" custT="1"/>
      <dgm:spPr/>
      <dgm:t>
        <a:bodyPr/>
        <a:lstStyle/>
        <a:p>
          <a:r>
            <a:rPr lang="es-ES" sz="1000"/>
            <a:t>INDIVIDUALES</a:t>
          </a:r>
        </a:p>
      </dgm:t>
    </dgm:pt>
    <dgm:pt modelId="{18FB3AAE-8E60-47A2-B027-6A3D0FC14CF9}" type="parTrans" cxnId="{CA0F4276-B9EE-4D0C-8710-5C2A53B7B91F}">
      <dgm:prSet/>
      <dgm:spPr/>
      <dgm:t>
        <a:bodyPr/>
        <a:lstStyle/>
        <a:p>
          <a:endParaRPr lang="es-ES"/>
        </a:p>
      </dgm:t>
    </dgm:pt>
    <dgm:pt modelId="{22902BBF-B06E-4F97-8A09-7D74069C4DE5}" type="sibTrans" cxnId="{CA0F4276-B9EE-4D0C-8710-5C2A53B7B91F}">
      <dgm:prSet/>
      <dgm:spPr/>
      <dgm:t>
        <a:bodyPr/>
        <a:lstStyle/>
        <a:p>
          <a:endParaRPr lang="es-ES"/>
        </a:p>
      </dgm:t>
    </dgm:pt>
    <dgm:pt modelId="{A97090D9-DF11-4A0D-832D-60B867B74396}">
      <dgm:prSet phldrT="[Texto]" custT="1"/>
      <dgm:spPr/>
      <dgm:t>
        <a:bodyPr/>
        <a:lstStyle/>
        <a:p>
          <a:r>
            <a:rPr lang="es-ES" sz="1000"/>
            <a:t>ESCOLARES</a:t>
          </a:r>
        </a:p>
      </dgm:t>
    </dgm:pt>
    <dgm:pt modelId="{27204081-85AA-4A97-81E3-EED9A0177E54}" type="parTrans" cxnId="{EAB30B4D-A1B8-437F-B613-3EF99A8CE524}">
      <dgm:prSet/>
      <dgm:spPr/>
      <dgm:t>
        <a:bodyPr/>
        <a:lstStyle/>
        <a:p>
          <a:endParaRPr lang="es-ES"/>
        </a:p>
      </dgm:t>
    </dgm:pt>
    <dgm:pt modelId="{1DD5D877-D996-4D26-BF38-348AF7E71409}" type="sibTrans" cxnId="{EAB30B4D-A1B8-437F-B613-3EF99A8CE524}">
      <dgm:prSet/>
      <dgm:spPr/>
      <dgm:t>
        <a:bodyPr/>
        <a:lstStyle/>
        <a:p>
          <a:endParaRPr lang="es-ES"/>
        </a:p>
      </dgm:t>
    </dgm:pt>
    <dgm:pt modelId="{32EC1639-7130-48CB-815F-6CB0164FBC33}" type="pres">
      <dgm:prSet presAssocID="{CB43FBF3-69DC-409B-A538-8BD55E46CE02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5E1AE90-21C4-489B-B048-8796E742AB04}" type="pres">
      <dgm:prSet presAssocID="{572D7E18-FE8F-4394-91C5-95F005086CD4}" presName="centerShape" presStyleLbl="node0" presStyleIdx="0" presStyleCnt="1" custScaleX="64941" custScaleY="74089"/>
      <dgm:spPr/>
    </dgm:pt>
    <dgm:pt modelId="{B78CBD19-2784-4B09-B557-B0E1C31299AA}" type="pres">
      <dgm:prSet presAssocID="{71B604A4-4D2B-40CB-87BD-43648529E0E7}" presName="node" presStyleLbl="node1" presStyleIdx="0" presStyleCnt="4" custScaleX="140445" custScaleY="142181">
        <dgm:presLayoutVars>
          <dgm:bulletEnabled val="1"/>
        </dgm:presLayoutVars>
      </dgm:prSet>
      <dgm:spPr/>
    </dgm:pt>
    <dgm:pt modelId="{984203B7-2775-4CD5-8E7F-FAC8220F7E98}" type="pres">
      <dgm:prSet presAssocID="{71B604A4-4D2B-40CB-87BD-43648529E0E7}" presName="dummy" presStyleCnt="0"/>
      <dgm:spPr/>
    </dgm:pt>
    <dgm:pt modelId="{450D7A5D-8955-4AB2-B455-7935D1883EB0}" type="pres">
      <dgm:prSet presAssocID="{B89CEC28-87D9-4586-8E01-5CC67B29348F}" presName="sibTrans" presStyleLbl="sibTrans2D1" presStyleIdx="0" presStyleCnt="4"/>
      <dgm:spPr/>
    </dgm:pt>
    <dgm:pt modelId="{82420F28-A600-447F-B1A1-A12AE537C86B}" type="pres">
      <dgm:prSet presAssocID="{462CE8E5-848C-4E55-B888-AC5F4128EB9B}" presName="node" presStyleLbl="node1" presStyleIdx="1" presStyleCnt="4" custScaleX="135421" custScaleY="138526">
        <dgm:presLayoutVars>
          <dgm:bulletEnabled val="1"/>
        </dgm:presLayoutVars>
      </dgm:prSet>
      <dgm:spPr/>
    </dgm:pt>
    <dgm:pt modelId="{3F33BD7A-65E8-4B84-8A94-4272FA613A98}" type="pres">
      <dgm:prSet presAssocID="{462CE8E5-848C-4E55-B888-AC5F4128EB9B}" presName="dummy" presStyleCnt="0"/>
      <dgm:spPr/>
    </dgm:pt>
    <dgm:pt modelId="{66D531FB-5361-40EF-8997-3D8BFD63F324}" type="pres">
      <dgm:prSet presAssocID="{ABAF82CF-AAD7-4084-B84B-00B7CE1B40AE}" presName="sibTrans" presStyleLbl="sibTrans2D1" presStyleIdx="1" presStyleCnt="4"/>
      <dgm:spPr/>
    </dgm:pt>
    <dgm:pt modelId="{B61D313E-6ABD-48CD-AA37-1A9A963F4A37}" type="pres">
      <dgm:prSet presAssocID="{83108AA4-D301-46AA-8B8C-246BBFF48CB4}" presName="node" presStyleLbl="node1" presStyleIdx="2" presStyleCnt="4" custScaleX="144270" custScaleY="135116">
        <dgm:presLayoutVars>
          <dgm:bulletEnabled val="1"/>
        </dgm:presLayoutVars>
      </dgm:prSet>
      <dgm:spPr/>
    </dgm:pt>
    <dgm:pt modelId="{F01DE106-40FF-49A2-BE03-A227F0BEDEAF}" type="pres">
      <dgm:prSet presAssocID="{83108AA4-D301-46AA-8B8C-246BBFF48CB4}" presName="dummy" presStyleCnt="0"/>
      <dgm:spPr/>
    </dgm:pt>
    <dgm:pt modelId="{B9DE3AC1-939A-4506-9168-C333DDD3D1EF}" type="pres">
      <dgm:prSet presAssocID="{22902BBF-B06E-4F97-8A09-7D74069C4DE5}" presName="sibTrans" presStyleLbl="sibTrans2D1" presStyleIdx="2" presStyleCnt="4"/>
      <dgm:spPr/>
    </dgm:pt>
    <dgm:pt modelId="{C48304C8-AE25-4BB4-85B3-73D62CA8662B}" type="pres">
      <dgm:prSet presAssocID="{A97090D9-DF11-4A0D-832D-60B867B74396}" presName="node" presStyleLbl="node1" presStyleIdx="3" presStyleCnt="4" custScaleX="130481" custScaleY="125153">
        <dgm:presLayoutVars>
          <dgm:bulletEnabled val="1"/>
        </dgm:presLayoutVars>
      </dgm:prSet>
      <dgm:spPr/>
    </dgm:pt>
    <dgm:pt modelId="{C055D366-5BAC-4DA6-9CF1-BF783D5C9251}" type="pres">
      <dgm:prSet presAssocID="{A97090D9-DF11-4A0D-832D-60B867B74396}" presName="dummy" presStyleCnt="0"/>
      <dgm:spPr/>
    </dgm:pt>
    <dgm:pt modelId="{DC8D4ECD-A34A-4BB2-A8EF-2EFD972BDE04}" type="pres">
      <dgm:prSet presAssocID="{1DD5D877-D996-4D26-BF38-348AF7E71409}" presName="sibTrans" presStyleLbl="sibTrans2D1" presStyleIdx="3" presStyleCnt="4"/>
      <dgm:spPr/>
    </dgm:pt>
  </dgm:ptLst>
  <dgm:cxnLst>
    <dgm:cxn modelId="{D2DE7C06-9FD3-4587-8EAF-339A3CBE03AA}" type="presOf" srcId="{71B604A4-4D2B-40CB-87BD-43648529E0E7}" destId="{B78CBD19-2784-4B09-B557-B0E1C31299AA}" srcOrd="0" destOrd="0" presId="urn:microsoft.com/office/officeart/2005/8/layout/radial6"/>
    <dgm:cxn modelId="{80059F13-BD4A-4002-8982-E00EBAD54A61}" srcId="{CB43FBF3-69DC-409B-A538-8BD55E46CE02}" destId="{572D7E18-FE8F-4394-91C5-95F005086CD4}" srcOrd="0" destOrd="0" parTransId="{55638E4B-BD60-4F47-A061-FAD436E3BDD7}" sibTransId="{08D27933-1131-4C07-88A4-2218168FFBE8}"/>
    <dgm:cxn modelId="{88A99326-8B1B-4941-A2FA-B6EE7EC7683E}" type="presOf" srcId="{83108AA4-D301-46AA-8B8C-246BBFF48CB4}" destId="{B61D313E-6ABD-48CD-AA37-1A9A963F4A37}" srcOrd="0" destOrd="0" presId="urn:microsoft.com/office/officeart/2005/8/layout/radial6"/>
    <dgm:cxn modelId="{22A6A049-6767-46F1-8E4C-6CEAC5D36632}" type="presOf" srcId="{572D7E18-FE8F-4394-91C5-95F005086CD4}" destId="{25E1AE90-21C4-489B-B048-8796E742AB04}" srcOrd="0" destOrd="0" presId="urn:microsoft.com/office/officeart/2005/8/layout/radial6"/>
    <dgm:cxn modelId="{EAB30B4D-A1B8-437F-B613-3EF99A8CE524}" srcId="{572D7E18-FE8F-4394-91C5-95F005086CD4}" destId="{A97090D9-DF11-4A0D-832D-60B867B74396}" srcOrd="3" destOrd="0" parTransId="{27204081-85AA-4A97-81E3-EED9A0177E54}" sibTransId="{1DD5D877-D996-4D26-BF38-348AF7E71409}"/>
    <dgm:cxn modelId="{0D72AE6D-2DB8-4D78-84CB-F8039946E150}" type="presOf" srcId="{462CE8E5-848C-4E55-B888-AC5F4128EB9B}" destId="{82420F28-A600-447F-B1A1-A12AE537C86B}" srcOrd="0" destOrd="0" presId="urn:microsoft.com/office/officeart/2005/8/layout/radial6"/>
    <dgm:cxn modelId="{DDCC3B4F-7D3D-408B-8DDF-82F97F2A022F}" type="presOf" srcId="{1DD5D877-D996-4D26-BF38-348AF7E71409}" destId="{DC8D4ECD-A34A-4BB2-A8EF-2EFD972BDE04}" srcOrd="0" destOrd="0" presId="urn:microsoft.com/office/officeart/2005/8/layout/radial6"/>
    <dgm:cxn modelId="{4A9BE853-3EB0-4BD1-9290-64AA6252F873}" type="presOf" srcId="{CB43FBF3-69DC-409B-A538-8BD55E46CE02}" destId="{32EC1639-7130-48CB-815F-6CB0164FBC33}" srcOrd="0" destOrd="0" presId="urn:microsoft.com/office/officeart/2005/8/layout/radial6"/>
    <dgm:cxn modelId="{08D0DA55-EAA0-46B9-9330-07D193F15CBB}" srcId="{572D7E18-FE8F-4394-91C5-95F005086CD4}" destId="{71B604A4-4D2B-40CB-87BD-43648529E0E7}" srcOrd="0" destOrd="0" parTransId="{527F7ED3-2857-4DAD-B229-3F2039BAF50B}" sibTransId="{B89CEC28-87D9-4586-8E01-5CC67B29348F}"/>
    <dgm:cxn modelId="{CA0F4276-B9EE-4D0C-8710-5C2A53B7B91F}" srcId="{572D7E18-FE8F-4394-91C5-95F005086CD4}" destId="{83108AA4-D301-46AA-8B8C-246BBFF48CB4}" srcOrd="2" destOrd="0" parTransId="{18FB3AAE-8E60-47A2-B027-6A3D0FC14CF9}" sibTransId="{22902BBF-B06E-4F97-8A09-7D74069C4DE5}"/>
    <dgm:cxn modelId="{B8B76B7D-5D35-498F-B390-4FAEDA214828}" type="presOf" srcId="{A97090D9-DF11-4A0D-832D-60B867B74396}" destId="{C48304C8-AE25-4BB4-85B3-73D62CA8662B}" srcOrd="0" destOrd="0" presId="urn:microsoft.com/office/officeart/2005/8/layout/radial6"/>
    <dgm:cxn modelId="{4D72C688-5D8A-4E65-B96B-EB542BC5DC27}" type="presOf" srcId="{B89CEC28-87D9-4586-8E01-5CC67B29348F}" destId="{450D7A5D-8955-4AB2-B455-7935D1883EB0}" srcOrd="0" destOrd="0" presId="urn:microsoft.com/office/officeart/2005/8/layout/radial6"/>
    <dgm:cxn modelId="{BE9234A6-633C-4FBC-BA9C-B40693802F34}" srcId="{572D7E18-FE8F-4394-91C5-95F005086CD4}" destId="{462CE8E5-848C-4E55-B888-AC5F4128EB9B}" srcOrd="1" destOrd="0" parTransId="{B7D2DBCC-7920-41CF-9BA1-591451EB0909}" sibTransId="{ABAF82CF-AAD7-4084-B84B-00B7CE1B40AE}"/>
    <dgm:cxn modelId="{75AED8DE-FA32-4558-86E7-E2B681EBE5CD}" type="presOf" srcId="{ABAF82CF-AAD7-4084-B84B-00B7CE1B40AE}" destId="{66D531FB-5361-40EF-8997-3D8BFD63F324}" srcOrd="0" destOrd="0" presId="urn:microsoft.com/office/officeart/2005/8/layout/radial6"/>
    <dgm:cxn modelId="{6E036AE2-578C-4779-B208-2D386EE3FCB5}" type="presOf" srcId="{22902BBF-B06E-4F97-8A09-7D74069C4DE5}" destId="{B9DE3AC1-939A-4506-9168-C333DDD3D1EF}" srcOrd="0" destOrd="0" presId="urn:microsoft.com/office/officeart/2005/8/layout/radial6"/>
    <dgm:cxn modelId="{D3FDB840-4000-455A-A00D-7B0042E3715B}" type="presParOf" srcId="{32EC1639-7130-48CB-815F-6CB0164FBC33}" destId="{25E1AE90-21C4-489B-B048-8796E742AB04}" srcOrd="0" destOrd="0" presId="urn:microsoft.com/office/officeart/2005/8/layout/radial6"/>
    <dgm:cxn modelId="{0535694C-FCBE-4D18-A87F-95E0945F2AC2}" type="presParOf" srcId="{32EC1639-7130-48CB-815F-6CB0164FBC33}" destId="{B78CBD19-2784-4B09-B557-B0E1C31299AA}" srcOrd="1" destOrd="0" presId="urn:microsoft.com/office/officeart/2005/8/layout/radial6"/>
    <dgm:cxn modelId="{59671A61-9076-46E3-B4C7-A3FD2728872E}" type="presParOf" srcId="{32EC1639-7130-48CB-815F-6CB0164FBC33}" destId="{984203B7-2775-4CD5-8E7F-FAC8220F7E98}" srcOrd="2" destOrd="0" presId="urn:microsoft.com/office/officeart/2005/8/layout/radial6"/>
    <dgm:cxn modelId="{57573B4D-9715-4BD9-8513-93491F4171C1}" type="presParOf" srcId="{32EC1639-7130-48CB-815F-6CB0164FBC33}" destId="{450D7A5D-8955-4AB2-B455-7935D1883EB0}" srcOrd="3" destOrd="0" presId="urn:microsoft.com/office/officeart/2005/8/layout/radial6"/>
    <dgm:cxn modelId="{8FB29AAA-00A1-46CE-8265-49AC33A4BC19}" type="presParOf" srcId="{32EC1639-7130-48CB-815F-6CB0164FBC33}" destId="{82420F28-A600-447F-B1A1-A12AE537C86B}" srcOrd="4" destOrd="0" presId="urn:microsoft.com/office/officeart/2005/8/layout/radial6"/>
    <dgm:cxn modelId="{DF575898-8372-4312-BAC1-D9A1F3B79D11}" type="presParOf" srcId="{32EC1639-7130-48CB-815F-6CB0164FBC33}" destId="{3F33BD7A-65E8-4B84-8A94-4272FA613A98}" srcOrd="5" destOrd="0" presId="urn:microsoft.com/office/officeart/2005/8/layout/radial6"/>
    <dgm:cxn modelId="{DEB53ECA-BAED-4047-AFEF-432ED48AF268}" type="presParOf" srcId="{32EC1639-7130-48CB-815F-6CB0164FBC33}" destId="{66D531FB-5361-40EF-8997-3D8BFD63F324}" srcOrd="6" destOrd="0" presId="urn:microsoft.com/office/officeart/2005/8/layout/radial6"/>
    <dgm:cxn modelId="{970C5FDB-C852-4A1D-95D3-529A8027C852}" type="presParOf" srcId="{32EC1639-7130-48CB-815F-6CB0164FBC33}" destId="{B61D313E-6ABD-48CD-AA37-1A9A963F4A37}" srcOrd="7" destOrd="0" presId="urn:microsoft.com/office/officeart/2005/8/layout/radial6"/>
    <dgm:cxn modelId="{9A6D8C15-486A-46E7-B9AD-E00237B53AB0}" type="presParOf" srcId="{32EC1639-7130-48CB-815F-6CB0164FBC33}" destId="{F01DE106-40FF-49A2-BE03-A227F0BEDEAF}" srcOrd="8" destOrd="0" presId="urn:microsoft.com/office/officeart/2005/8/layout/radial6"/>
    <dgm:cxn modelId="{D21AAD95-6B3C-486D-A369-DFE0A180C529}" type="presParOf" srcId="{32EC1639-7130-48CB-815F-6CB0164FBC33}" destId="{B9DE3AC1-939A-4506-9168-C333DDD3D1EF}" srcOrd="9" destOrd="0" presId="urn:microsoft.com/office/officeart/2005/8/layout/radial6"/>
    <dgm:cxn modelId="{A1607B73-C219-406C-A001-ABCC565170B2}" type="presParOf" srcId="{32EC1639-7130-48CB-815F-6CB0164FBC33}" destId="{C48304C8-AE25-4BB4-85B3-73D62CA8662B}" srcOrd="10" destOrd="0" presId="urn:microsoft.com/office/officeart/2005/8/layout/radial6"/>
    <dgm:cxn modelId="{FBDE7BBD-52D7-4448-B10B-023EF4B9A303}" type="presParOf" srcId="{32EC1639-7130-48CB-815F-6CB0164FBC33}" destId="{C055D366-5BAC-4DA6-9CF1-BF783D5C9251}" srcOrd="11" destOrd="0" presId="urn:microsoft.com/office/officeart/2005/8/layout/radial6"/>
    <dgm:cxn modelId="{E0274D40-6635-4851-A4A7-2482AD923855}" type="presParOf" srcId="{32EC1639-7130-48CB-815F-6CB0164FBC33}" destId="{DC8D4ECD-A34A-4BB2-A8EF-2EFD972BDE04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8D4ECD-A34A-4BB2-A8EF-2EFD972BDE04}">
      <dsp:nvSpPr>
        <dsp:cNvPr id="0" name=""/>
        <dsp:cNvSpPr/>
      </dsp:nvSpPr>
      <dsp:spPr>
        <a:xfrm>
          <a:off x="1396320" y="524331"/>
          <a:ext cx="3364693" cy="3364693"/>
        </a:xfrm>
        <a:prstGeom prst="blockArc">
          <a:avLst>
            <a:gd name="adj1" fmla="val 10800000"/>
            <a:gd name="adj2" fmla="val 1620000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DE3AC1-939A-4506-9168-C333DDD3D1EF}">
      <dsp:nvSpPr>
        <dsp:cNvPr id="0" name=""/>
        <dsp:cNvSpPr/>
      </dsp:nvSpPr>
      <dsp:spPr>
        <a:xfrm>
          <a:off x="1396320" y="524331"/>
          <a:ext cx="3364693" cy="3364693"/>
        </a:xfrm>
        <a:prstGeom prst="blockArc">
          <a:avLst>
            <a:gd name="adj1" fmla="val 5400000"/>
            <a:gd name="adj2" fmla="val 1080000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D531FB-5361-40EF-8997-3D8BFD63F324}">
      <dsp:nvSpPr>
        <dsp:cNvPr id="0" name=""/>
        <dsp:cNvSpPr/>
      </dsp:nvSpPr>
      <dsp:spPr>
        <a:xfrm>
          <a:off x="1396320" y="524331"/>
          <a:ext cx="3364693" cy="3364693"/>
        </a:xfrm>
        <a:prstGeom prst="blockArc">
          <a:avLst>
            <a:gd name="adj1" fmla="val 0"/>
            <a:gd name="adj2" fmla="val 540000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0D7A5D-8955-4AB2-B455-7935D1883EB0}">
      <dsp:nvSpPr>
        <dsp:cNvPr id="0" name=""/>
        <dsp:cNvSpPr/>
      </dsp:nvSpPr>
      <dsp:spPr>
        <a:xfrm>
          <a:off x="1396320" y="524331"/>
          <a:ext cx="3364693" cy="3364693"/>
        </a:xfrm>
        <a:prstGeom prst="blockArc">
          <a:avLst>
            <a:gd name="adj1" fmla="val 16200000"/>
            <a:gd name="adj2" fmla="val 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E1AE90-21C4-489B-B048-8796E742AB04}">
      <dsp:nvSpPr>
        <dsp:cNvPr id="0" name=""/>
        <dsp:cNvSpPr/>
      </dsp:nvSpPr>
      <dsp:spPr>
        <a:xfrm>
          <a:off x="2575683" y="1632840"/>
          <a:ext cx="1005967" cy="11476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FACTORES RIESGO</a:t>
          </a:r>
        </a:p>
      </dsp:txBody>
      <dsp:txXfrm>
        <a:off x="2723003" y="1800913"/>
        <a:ext cx="711327" cy="811528"/>
      </dsp:txXfrm>
    </dsp:sp>
    <dsp:sp modelId="{B78CBD19-2784-4B09-B557-B0E1C31299AA}">
      <dsp:nvSpPr>
        <dsp:cNvPr id="0" name=""/>
        <dsp:cNvSpPr/>
      </dsp:nvSpPr>
      <dsp:spPr>
        <a:xfrm>
          <a:off x="2317220" y="-207491"/>
          <a:ext cx="1522893" cy="15417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/>
            <a:t>FAMILIARES</a:t>
          </a:r>
        </a:p>
      </dsp:txBody>
      <dsp:txXfrm>
        <a:off x="2540243" y="18288"/>
        <a:ext cx="1076847" cy="1090159"/>
      </dsp:txXfrm>
    </dsp:sp>
    <dsp:sp modelId="{82420F28-A600-447F-B1A1-A12AE537C86B}">
      <dsp:nvSpPr>
        <dsp:cNvPr id="0" name=""/>
        <dsp:cNvSpPr/>
      </dsp:nvSpPr>
      <dsp:spPr>
        <a:xfrm>
          <a:off x="3987769" y="1455635"/>
          <a:ext cx="1468416" cy="15020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/>
            <a:t>CULTURALES</a:t>
          </a:r>
        </a:p>
      </dsp:txBody>
      <dsp:txXfrm>
        <a:off x="4202814" y="1675610"/>
        <a:ext cx="1038326" cy="1062135"/>
      </dsp:txXfrm>
    </dsp:sp>
    <dsp:sp modelId="{B61D313E-6ABD-48CD-AA37-1A9A963F4A37}">
      <dsp:nvSpPr>
        <dsp:cNvPr id="0" name=""/>
        <dsp:cNvSpPr/>
      </dsp:nvSpPr>
      <dsp:spPr>
        <a:xfrm>
          <a:off x="2296482" y="3117434"/>
          <a:ext cx="1564369" cy="14651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/>
            <a:t>INDIVIDUALES</a:t>
          </a:r>
        </a:p>
      </dsp:txBody>
      <dsp:txXfrm>
        <a:off x="2525579" y="3331994"/>
        <a:ext cx="1106175" cy="1035989"/>
      </dsp:txXfrm>
    </dsp:sp>
    <dsp:sp modelId="{C48304C8-AE25-4BB4-85B3-73D62CA8662B}">
      <dsp:nvSpPr>
        <dsp:cNvPr id="0" name=""/>
        <dsp:cNvSpPr/>
      </dsp:nvSpPr>
      <dsp:spPr>
        <a:xfrm>
          <a:off x="727931" y="1528139"/>
          <a:ext cx="1414850" cy="13570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/>
            <a:t>ESCOLARES</a:t>
          </a:r>
        </a:p>
      </dsp:txBody>
      <dsp:txXfrm>
        <a:off x="935131" y="1726878"/>
        <a:ext cx="1000450" cy="9595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23909B-B521-48D3-9C0B-488D3A1D02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A0CF385-6E0D-4B41-89F2-11955A51CD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C0FFA7-213E-4667-A7B3-0F36C4E43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83737-092E-45D1-B6D1-8B24F416679C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07A1A8A-644C-44B4-8E71-0A11D85FA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27A28EB-BDF2-4B24-9771-0BBD495EE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E3489-22F4-477A-ADDD-C799F5F891C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039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A9FA6C-64F1-4D18-A391-0DF9E9AD1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165B7E-8804-49AF-BE5A-E3932A4F3F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2CE253-4784-47C5-B6F0-18D135F8E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83737-092E-45D1-B6D1-8B24F416679C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FAB5C5-07BD-4A3A-A49E-B17E81BF0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C5140C-8924-4064-9C34-850840B4F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E3489-22F4-477A-ADDD-C799F5F891C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6512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912C3F-B6D6-4D4D-9951-F3D6696D9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118962-03FB-4F9E-97B8-BB7353FE06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2321322-11B2-444B-BC5F-3D11F0C30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83737-092E-45D1-B6D1-8B24F416679C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85623C5-DEF7-4E8F-A7CE-C68207325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116539-69A1-4F9A-BB8E-514068F2C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E3489-22F4-477A-ADDD-C799F5F891C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9227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3C06E0-631F-4561-B472-F0BA1E9F2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9E54E0-A5A4-4864-9266-F92BD131C7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29DE2A7-3C3E-4916-A85C-C00A7FDBCB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A4A6A07-3738-4A91-8F03-1C0F8B758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83737-092E-45D1-B6D1-8B24F416679C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14EDC99-FD86-4159-B55A-4488D0869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78366B1-CB84-499F-B47C-039B989A3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E3489-22F4-477A-ADDD-C799F5F891C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1762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5639F6-2F75-4A33-9F8F-217829B8F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CA55A44-7063-4247-AC60-5069011CC2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9D07DAA-5A7C-40CC-8463-5089134182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5F49144-3882-4EEE-B701-2B889DEAAD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7647612-E514-402D-9BEE-01C7B5BE89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36E97AC-83E8-4375-AFD0-BD378BD84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83737-092E-45D1-B6D1-8B24F416679C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4EAC11C-6537-407A-AC49-F080E7E89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2AB7AA3-AA74-4265-92FC-37CCF788D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E3489-22F4-477A-ADDD-C799F5F891C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6688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1C697F-6602-411B-86D9-927FD1C01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B236831-E56D-4B94-9AA8-BBDD4E973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83737-092E-45D1-B6D1-8B24F416679C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B49C586-CAB5-4ACA-9E49-07E5B15AC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E899300-98C6-48B0-8FBF-0699996B7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E3489-22F4-477A-ADDD-C799F5F891C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4780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335794F-5328-4338-B414-67D1D1FE2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83737-092E-45D1-B6D1-8B24F416679C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E7B848E-C499-40C7-A55B-DEF154D7B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A57D03B-5E82-45E5-A583-721669563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E3489-22F4-477A-ADDD-C799F5F891C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511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300A1-9F75-4E00-938F-7694E8145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94F566-9F25-41A3-8B09-C542E7824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2332B5E-3352-4F83-89C9-4AE91BD3D5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3067D0-610A-4F4E-A8BC-214D424CF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83737-092E-45D1-B6D1-8B24F416679C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6496FEA-97A8-40AD-900F-C5446A955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7C19922-0388-4720-8053-1278C06A2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E3489-22F4-477A-ADDD-C799F5F891C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6734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ED1799-49A1-48D0-AEA2-F754197BB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C65F8C8-8349-463F-9738-BE3FE8F5E6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686AE0A-C49F-4C3E-9225-D15AD45538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A152A5B-C0F3-4E09-8CEB-77471C123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83737-092E-45D1-B6D1-8B24F416679C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23CA7E-C7BE-4E5F-B75D-2070112CA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FD02C2A-DE57-42BB-86C2-42C67C6F9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E3489-22F4-477A-ADDD-C799F5F891C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8525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E4BBBC-361D-4019-816E-D11BAEB33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F376A38-AAB2-41D6-909C-1841F37A06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8033058-87C2-453B-A104-086442ADB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83737-092E-45D1-B6D1-8B24F416679C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33A07A5-7C57-4B90-B6E2-3717417B9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2A4BEE2-E0EE-4466-8268-0CC1C9319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E3489-22F4-477A-ADDD-C799F5F891C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9142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2CB1CA4-5F5D-4C04-9707-6667A8D50D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06B0DC1-D7F0-4465-BF84-1D7CCE3E09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82FA0C-61CC-4422-A8B7-730AF6631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83737-092E-45D1-B6D1-8B24F416679C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CF9E7BE-5B4F-4D6F-98AF-5A2098F3E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8AC0B10-A6C9-4712-8493-AA4F2C9E2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E3489-22F4-477A-ADDD-C799F5F891C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450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4F0D017-A3C1-477B-BC11-7D5F360CB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9B83D07-41F2-4D3A-A2CC-6BDAD98523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4C69850-2990-473D-AEEE-216F3647CE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283737-092E-45D1-B6D1-8B24F416679C}" type="datetimeFigureOut">
              <a:rPr lang="es-ES" smtClean="0"/>
              <a:t>28/04/2020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87C263-2DF4-4470-9FFE-7D6F8D208E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F98329-2065-4F2F-B28C-22577376EE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E3489-22F4-477A-ADDD-C799F5F891C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180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FF9D2151-9B5C-415A-998E-73AED8E3AC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5447123"/>
              </p:ext>
            </p:extLst>
          </p:nvPr>
        </p:nvGraphicFramePr>
        <p:xfrm>
          <a:off x="3395980" y="1420837"/>
          <a:ext cx="6184118" cy="43750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876715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</Words>
  <Application>Microsoft Office PowerPoint</Application>
  <PresentationFormat>Panorámica</PresentationFormat>
  <Paragraphs>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Windows</dc:creator>
  <cp:lastModifiedBy>Usuario de Windows</cp:lastModifiedBy>
  <cp:revision>1</cp:revision>
  <dcterms:created xsi:type="dcterms:W3CDTF">2020-04-28T18:20:01Z</dcterms:created>
  <dcterms:modified xsi:type="dcterms:W3CDTF">2020-04-28T18:21:21Z</dcterms:modified>
</cp:coreProperties>
</file>